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8504-32B8-48FF-887B-4FE1BEF0E06C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3A0-AE41-4777-B7F5-E0F59A6F8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3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38504-32B8-48FF-887B-4FE1BEF0E06C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6D3A0-AE41-4777-B7F5-E0F59A6F8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54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29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6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最小截集的意义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9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0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j-ea"/>
              </a:rPr>
              <a:t>增广路径</a:t>
            </a:r>
            <a:r>
              <a:rPr lang="en-US" altLang="zh-CN" smtClean="0">
                <a:latin typeface="+mj-ea"/>
              </a:rPr>
              <a:t>---</a:t>
            </a:r>
            <a:r>
              <a:rPr lang="zh-CN" altLang="en-US" smtClean="0">
                <a:latin typeface="+mj-ea"/>
              </a:rPr>
              <a:t>增广链</a:t>
            </a:r>
            <a:endParaRPr lang="zh-CN" altLang="en-US" dirty="0">
              <a:latin typeface="+mj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mtClean="0"/>
              <a:t>增广路径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4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/>
              <a:t>求最大流的</a:t>
            </a:r>
            <a:r>
              <a:rPr lang="en-US" altLang="zh-CN" sz="3200" smtClean="0"/>
              <a:t>2F(Ford,Fulkerson)</a:t>
            </a:r>
            <a:r>
              <a:rPr lang="zh-CN" altLang="en-US" sz="3200" smtClean="0"/>
              <a:t>算法</a:t>
            </a:r>
            <a:r>
              <a:rPr lang="en-US" altLang="zh-CN" sz="3200" smtClean="0"/>
              <a:t>--</a:t>
            </a:r>
            <a:r>
              <a:rPr lang="zh-CN" altLang="en-US" sz="3200" smtClean="0"/>
              <a:t>标号算法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2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2800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800" smtClean="0"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en-US" altLang="zh-CN" sz="2800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用标号法求图所示网络的最大流</a:t>
            </a:r>
            <a:r>
              <a:rPr lang="en-US" altLang="zh-CN" sz="280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80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80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弧旁的数是</a:t>
            </a:r>
            <a:r>
              <a:rPr lang="en-US" altLang="zh-CN" sz="2800" smtClean="0">
                <a:solidFill>
                  <a:srgbClr val="0000FF"/>
                </a:solidFill>
              </a:rPr>
              <a:t>(</a:t>
            </a:r>
            <a:r>
              <a:rPr lang="en-US" altLang="zh-CN" sz="2800" i="1" smtClean="0"/>
              <a:t>c</a:t>
            </a:r>
            <a:r>
              <a:rPr lang="en-US" altLang="zh-CN" sz="2800" baseline="-25000" smtClean="0">
                <a:ea typeface="宋体" panose="02010600030101010101" pitchFamily="2" charset="-122"/>
              </a:rPr>
              <a:t>ij</a:t>
            </a:r>
            <a:r>
              <a:rPr lang="en-US" altLang="zh-CN" sz="2800" smtClean="0">
                <a:solidFill>
                  <a:srgbClr val="0000FF"/>
                </a:solidFill>
              </a:rPr>
              <a:t>,</a:t>
            </a:r>
            <a:r>
              <a:rPr lang="en-US" altLang="zh-CN" sz="2800" i="1" smtClean="0">
                <a:solidFill>
                  <a:srgbClr val="0000FF"/>
                </a:solidFill>
              </a:rPr>
              <a:t>f</a:t>
            </a:r>
            <a:r>
              <a:rPr lang="en-US" altLang="zh-CN" sz="2800" baseline="-25000" smtClean="0">
                <a:solidFill>
                  <a:srgbClr val="0000FF"/>
                </a:solidFill>
                <a:ea typeface="宋体" panose="02010600030101010101" pitchFamily="2" charset="-122"/>
              </a:rPr>
              <a:t>ij</a:t>
            </a:r>
            <a:r>
              <a:rPr lang="en-US" altLang="zh-CN" sz="2800" smtClean="0">
                <a:solidFill>
                  <a:srgbClr val="0000FF"/>
                </a:solidFill>
              </a:rPr>
              <a:t>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0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3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mtClean="0"/>
              <a:t>第</a:t>
            </a:r>
            <a:r>
              <a:rPr lang="en-US" altLang="zh-CN" smtClean="0"/>
              <a:t>10</a:t>
            </a:r>
            <a:r>
              <a:rPr lang="zh-CN" altLang="en-US" smtClean="0"/>
              <a:t>章 最大流问题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99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2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smtClean="0">
                <a:solidFill>
                  <a:srgbClr val="FF33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反向回溯追踪</a:t>
            </a:r>
            <a:endParaRPr lang="zh-CN" altLang="en-US" sz="3200" dirty="0">
              <a:solidFill>
                <a:srgbClr val="FF33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72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mtClean="0"/>
              <a:t>2) </a:t>
            </a:r>
            <a:r>
              <a:rPr lang="zh-CN" altLang="en-US" smtClean="0"/>
              <a:t>调整流量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楷体_GB2312" pitchFamily="49" charset="-122"/>
              </a:rPr>
              <a:t>重新开始标号，寻找新的增广路径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16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mtClean="0"/>
              <a:t>应用背景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3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91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51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97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57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0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7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问题的抽象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网络流的基本概念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6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5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截集和截集的容量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1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9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全屏显示(4:3)</PresentationFormat>
  <Paragraphs>14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主题​​</vt:lpstr>
      <vt:lpstr>组合优化理论</vt:lpstr>
      <vt:lpstr>第10章 最大流问题</vt:lpstr>
      <vt:lpstr>应用背景</vt:lpstr>
      <vt:lpstr>问题的抽象</vt:lpstr>
      <vt:lpstr>网络流的基本概念</vt:lpstr>
      <vt:lpstr>PowerPoint 演示文稿</vt:lpstr>
      <vt:lpstr>PowerPoint 演示文稿</vt:lpstr>
      <vt:lpstr>截集和截集的容量</vt:lpstr>
      <vt:lpstr>PowerPoint 演示文稿</vt:lpstr>
      <vt:lpstr>PowerPoint 演示文稿</vt:lpstr>
      <vt:lpstr>最小截集的意义</vt:lpstr>
      <vt:lpstr>PowerPoint 演示文稿</vt:lpstr>
      <vt:lpstr>PowerPoint 演示文稿</vt:lpstr>
      <vt:lpstr>增广路径---增广链</vt:lpstr>
      <vt:lpstr>增广路径</vt:lpstr>
      <vt:lpstr>PowerPoint 演示文稿</vt:lpstr>
      <vt:lpstr>求最大流的2F(Ford,Fulkerson)算法--标号算法</vt:lpstr>
      <vt:lpstr>例1: 用标号法求图所示网络的最大流 弧旁的数是(cij,fij)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反向回溯追踪</vt:lpstr>
      <vt:lpstr>2) 调整流量</vt:lpstr>
      <vt:lpstr>重新开始标号，寻找新的增广路径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2019-01-03T01:10:03Z</dcterms:created>
  <dcterms:modified xsi:type="dcterms:W3CDTF">2019-01-03T01:10:03Z</dcterms:modified>
</cp:coreProperties>
</file>